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02B194-B5B6-475B-A651-F6B3681887F3}" v="1" dt="2023-06-06T05:37:13.7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F02B194-B5B6-475B-A651-F6B3681887F3}"/>
    <pc:docChg chg="modSld">
      <pc:chgData name="Narelle Wheaton" userId="6e1b2b30-480e-4f91-806b-6735d5b9e446" providerId="ADAL" clId="{1F02B194-B5B6-475B-A651-F6B3681887F3}" dt="2023-06-06T05:37:13.762" v="0" actId="207"/>
      <pc:docMkLst>
        <pc:docMk/>
      </pc:docMkLst>
      <pc:sldChg chg="modSp">
        <pc:chgData name="Narelle Wheaton" userId="6e1b2b30-480e-4f91-806b-6735d5b9e446" providerId="ADAL" clId="{1F02B194-B5B6-475B-A651-F6B3681887F3}" dt="2023-06-06T05:37:13.762" v="0" actId="207"/>
        <pc:sldMkLst>
          <pc:docMk/>
          <pc:sldMk cId="0" sldId="256"/>
        </pc:sldMkLst>
        <pc:spChg chg="mod">
          <ac:chgData name="Narelle Wheaton" userId="6e1b2b30-480e-4f91-806b-6735d5b9e446" providerId="ADAL" clId="{1F02B194-B5B6-475B-A651-F6B3681887F3}" dt="2023-06-06T05:37:13.762" v="0" actId="207"/>
          <ac:spMkLst>
            <pc:docMk/>
            <pc:sldMk cId="0" sldId="256"/>
            <ac:spMk id="3076" creationId="{1F13031B-7388-38BE-8BC6-98D357EB5969}"/>
          </ac:spMkLst>
        </pc:spChg>
      </pc:sldChg>
      <pc:sldChg chg="modSp">
        <pc:chgData name="Narelle Wheaton" userId="6e1b2b30-480e-4f91-806b-6735d5b9e446" providerId="ADAL" clId="{1F02B194-B5B6-475B-A651-F6B3681887F3}" dt="2023-06-06T05:37:13.762" v="0" actId="207"/>
        <pc:sldMkLst>
          <pc:docMk/>
          <pc:sldMk cId="0" sldId="257"/>
        </pc:sldMkLst>
        <pc:spChg chg="mod">
          <ac:chgData name="Narelle Wheaton" userId="6e1b2b30-480e-4f91-806b-6735d5b9e446" providerId="ADAL" clId="{1F02B194-B5B6-475B-A651-F6B3681887F3}" dt="2023-06-06T05:37:13.762" v="0" actId="207"/>
          <ac:spMkLst>
            <pc:docMk/>
            <pc:sldMk cId="0" sldId="257"/>
            <ac:spMk id="5124" creationId="{B1057926-4FD4-74B8-AFFF-78FBAC1ACA59}"/>
          </ac:spMkLst>
        </pc:spChg>
      </pc:sldChg>
      <pc:sldChg chg="modSp">
        <pc:chgData name="Narelle Wheaton" userId="6e1b2b30-480e-4f91-806b-6735d5b9e446" providerId="ADAL" clId="{1F02B194-B5B6-475B-A651-F6B3681887F3}" dt="2023-06-06T05:37:13.762" v="0" actId="207"/>
        <pc:sldMkLst>
          <pc:docMk/>
          <pc:sldMk cId="0" sldId="258"/>
        </pc:sldMkLst>
        <pc:spChg chg="mod">
          <ac:chgData name="Narelle Wheaton" userId="6e1b2b30-480e-4f91-806b-6735d5b9e446" providerId="ADAL" clId="{1F02B194-B5B6-475B-A651-F6B3681887F3}" dt="2023-06-06T05:37:13.762" v="0" actId="207"/>
          <ac:spMkLst>
            <pc:docMk/>
            <pc:sldMk cId="0" sldId="258"/>
            <ac:spMk id="7172" creationId="{599D54C3-FAC2-FD20-0BA2-99A8E33D43B1}"/>
          </ac:spMkLst>
        </pc:spChg>
      </pc:sldChg>
      <pc:sldChg chg="modSp">
        <pc:chgData name="Narelle Wheaton" userId="6e1b2b30-480e-4f91-806b-6735d5b9e446" providerId="ADAL" clId="{1F02B194-B5B6-475B-A651-F6B3681887F3}" dt="2023-06-06T05:37:13.762" v="0" actId="207"/>
        <pc:sldMkLst>
          <pc:docMk/>
          <pc:sldMk cId="0" sldId="259"/>
        </pc:sldMkLst>
        <pc:spChg chg="mod">
          <ac:chgData name="Narelle Wheaton" userId="6e1b2b30-480e-4f91-806b-6735d5b9e446" providerId="ADAL" clId="{1F02B194-B5B6-475B-A651-F6B3681887F3}" dt="2023-06-06T05:37:13.762" v="0" actId="207"/>
          <ac:spMkLst>
            <pc:docMk/>
            <pc:sldMk cId="0" sldId="259"/>
            <ac:spMk id="9219" creationId="{61CB3570-ABF9-ECC2-AC85-927C90C78E6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E22568-6AE5-AA5B-9FD2-CE2C164C6EE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9C79FBF-EEC1-BE63-2C07-FF8C093E7C0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E29208C-A10D-C131-DA74-349DB83FD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019FE27A-275C-3E44-A7A2-7261C2923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2868A0DF-377D-CD59-2125-DB976AB74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5D42F60-C577-A820-D796-CA22DAC27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7E31C7C0-71F4-F4D2-BC25-9DE114B9AE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2E0F09E-D73C-98FF-8C68-56BDA83A5B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3594F8F0-EEBF-0687-FA7C-2021BDBF0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9897525-71D6-B6DD-EDA9-A3FFCE7D5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9BEC98EC-D7B3-AEAE-0844-BC1C8755C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3AD5A9A6-BD11-536F-311D-087C93CA1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C3D83D8D-29D7-A4FD-A1C1-A986820F63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D5037C78-E536-3D9C-866A-062F33A2C6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F84EA977-30CA-1BEF-2F9D-556539C31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C5F5486-2984-E9EF-594F-E674060DA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19F5D842-A15F-076A-0798-6E8A2A55AD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9634E4BD-1C81-8990-01BD-3353F3974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F27E61ED-3A36-B1AA-2F8C-7CBCCDABB5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F23C5154-395F-84CE-5A3E-D7EAAA1F7F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EAAFD85-7942-9742-6733-57781DE2F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056C64E7-0928-36AC-7B92-4A5441978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4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28452B66-44A3-937F-5B42-6DB4D93AF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078C1722-91AA-1AE2-EE2D-785D85CCA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C7D509AA-6C70-5D64-BB0B-22FCF4C59E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E01FE4A2-9104-EC0D-E8C8-F4DC22FE5D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EB6CF-CC43-C14C-808E-50B4E3627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EFA65-A4AF-9B3C-0A6E-FAC284919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D1E6A-23C2-E8C9-ECBC-64DF8DDFB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EFE24-C117-407C-B440-B775B68CFB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1007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B2DCE-7628-4D1F-C04D-C9F61A547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7E837-FAC6-AA45-F616-DF8113F3D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ACA8DE-9122-F8EE-4CB1-352F83C20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7D7F8-9856-442C-A473-A2A7FB0D39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6363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B7C32-E53B-FB34-A441-9A7F4C693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BB88E-1EE0-1823-4019-399D1065B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86E8C8-50F1-8CAD-AABD-022D1C0BA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9F04D-88BD-4C11-B08A-B85AC65056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513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9BC97-7B76-56C5-EEC1-0EE9876DA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9900B0-C92C-2560-C280-7244F8558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6086C-CE7F-7461-D726-12085B358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32FCF-78EF-4D3D-8F93-FA4EBBC604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249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2DBCD6-D27E-8AFC-BD73-4EF1CC6F6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54ACA-A4AE-BD42-A436-7C6B0FDBD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DAA0D-5E1B-C6CF-EFD2-73ACC8548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5DCAF-1C4C-489C-9620-698CC78422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4564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FE12DE-8D9E-890D-B04A-25547B6A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16BC5A8-792F-9247-7EEE-A9D199B6D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2AB198-9BA7-2DA6-5C58-9EC6CF70C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4F8CE-C19F-476D-9E65-B6D14D5E6C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6245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4CF8520-A303-A3AE-13B4-C9CD784B4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D1F5759-382D-905C-6F2A-8A4CDAD08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4557CE1-221B-ED11-3419-9E7C79CC0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B159B-0707-48F7-8893-7B83DA5C7D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8341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41DFBBA-E926-1192-AAE5-7F324124D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508F82B-F346-079D-47F8-8E1BF72A7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08F4680-8D3C-C44C-3AEB-B2D5D735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828B6-E240-4D93-AF10-991A569D73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6607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2DEEB45-1C66-3476-5790-590C00869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482E9C9-6A7A-B834-780D-63339CD45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B80B053-A634-B78C-9C8C-351FAA339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BB3B4-491A-41B1-8EFF-CE92EE171D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4003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D80F8E-A8D8-1284-F08B-D2FABD411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C03A2D-E6C2-0F9B-AD76-812821BD0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92317F-4D82-49D5-7A94-A02A36A0D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0A80C-4A82-4185-BD07-38D775DA47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1336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845F9B-17E7-5FAC-FDB6-3E086A348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54DA90-D5A8-89CA-F5CE-CA3FB8213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6272E84-B41E-FE1D-A449-E0D43B33F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25491-88DC-42EE-82EF-2DB4764423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026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BDA10E-820E-CE86-7D27-E7E0972310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1E1D97C-996A-7790-54CB-F5F7EFAC6E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585D6-5340-5F2B-6580-C3A267B54F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C932D0-1470-B3D9-8B76-637F63C2AE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6902C-03B4-8D76-BA39-60BBB042A3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7B8F34-1028-4E3F-8D11-050E072979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932F47B-4C3E-7479-5CFA-E98A9452A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5C5B7EA-18F7-B829-5E3F-64ED49F34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1F13031B-7388-38BE-8BC6-98D357EB59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19175" y="1484784"/>
            <a:ext cx="10153650" cy="3888432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000" dirty="0">
                <a:solidFill>
                  <a:schemeClr val="tx1"/>
                </a:solidFill>
              </a:rPr>
              <a:t>Verse 1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Immortal, invisible, God only wise,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In light inaccessible hid from our eyes,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Most </a:t>
            </a:r>
            <a:r>
              <a:rPr lang="en-US" altLang="en-US" sz="4000" dirty="0" err="1">
                <a:solidFill>
                  <a:schemeClr val="tx1"/>
                </a:solidFill>
              </a:rPr>
              <a:t>blessèd</a:t>
            </a:r>
            <a:r>
              <a:rPr lang="en-US" altLang="en-US" sz="4000" dirty="0">
                <a:solidFill>
                  <a:schemeClr val="tx1"/>
                </a:solidFill>
              </a:rPr>
              <a:t>, most glorious,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the Ancient of days,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Almighty, victorious,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thy great name we praise.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EB4C1EA-BCEC-D40C-70FA-3D417DC29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B61BB8F-9163-EA10-884A-D6976D625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B1057926-4FD4-74B8-AFFF-78FBAC1ACA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7" y="903287"/>
            <a:ext cx="10080625" cy="5051425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Verse 2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 err="1">
                <a:solidFill>
                  <a:schemeClr val="tx1"/>
                </a:solidFill>
              </a:rPr>
              <a:t>Unresting</a:t>
            </a:r>
            <a:r>
              <a:rPr lang="en-US" altLang="en-US" sz="4000" dirty="0">
                <a:solidFill>
                  <a:schemeClr val="tx1"/>
                </a:solidFill>
              </a:rPr>
              <a:t>, unhasting, and silent as light,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Nor wanting, nor wasting,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thou </a:t>
            </a:r>
            <a:r>
              <a:rPr lang="en-US" altLang="en-US" sz="4000" dirty="0" err="1">
                <a:solidFill>
                  <a:schemeClr val="tx1"/>
                </a:solidFill>
              </a:rPr>
              <a:t>rulest</a:t>
            </a:r>
            <a:r>
              <a:rPr lang="en-US" altLang="en-US" sz="4000" dirty="0">
                <a:solidFill>
                  <a:schemeClr val="tx1"/>
                </a:solidFill>
              </a:rPr>
              <a:t> in might;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Thy justice like mountains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high soaring above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Thy clouds which are fountains of goodness and love.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6263A25-6256-9DE3-65AB-876EE2FA4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99716B5B-3406-FC49-723F-2DD1F357C6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2" name="Rectangle 5">
            <a:extLst>
              <a:ext uri="{FF2B5EF4-FFF2-40B4-BE49-F238E27FC236}">
                <a16:creationId xmlns:a16="http://schemas.microsoft.com/office/drawing/2014/main" id="{599D54C3-FAC2-FD20-0BA2-99A8E33D43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31044" y="1408906"/>
            <a:ext cx="10729912" cy="4040188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dirty="0">
                <a:solidFill>
                  <a:schemeClr val="tx1"/>
                </a:solidFill>
              </a:rPr>
              <a:t>Verse 3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To all life thou </a:t>
            </a:r>
            <a:r>
              <a:rPr lang="en-US" altLang="en-US" sz="4000" dirty="0" err="1">
                <a:solidFill>
                  <a:schemeClr val="tx1"/>
                </a:solidFill>
              </a:rPr>
              <a:t>givest</a:t>
            </a:r>
            <a:r>
              <a:rPr lang="en-US" altLang="en-US" sz="4000" dirty="0">
                <a:solidFill>
                  <a:schemeClr val="tx1"/>
                </a:solidFill>
              </a:rPr>
              <a:t>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to both great and small,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In all life thou </a:t>
            </a:r>
            <a:r>
              <a:rPr lang="en-US" altLang="en-US" sz="4000" dirty="0" err="1">
                <a:solidFill>
                  <a:schemeClr val="tx1"/>
                </a:solidFill>
              </a:rPr>
              <a:t>livest</a:t>
            </a:r>
            <a:r>
              <a:rPr lang="en-US" altLang="en-US" sz="4000" dirty="0">
                <a:solidFill>
                  <a:schemeClr val="tx1"/>
                </a:solidFill>
              </a:rPr>
              <a:t>, the true life of all;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We blossom and flourish as leaves on the tree,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And wither and perish;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but naught </a:t>
            </a:r>
            <a:r>
              <a:rPr lang="en-US" altLang="en-US" sz="4000" dirty="0" err="1">
                <a:solidFill>
                  <a:schemeClr val="tx1"/>
                </a:solidFill>
              </a:rPr>
              <a:t>changeth</a:t>
            </a:r>
            <a:r>
              <a:rPr lang="en-US" altLang="en-US" sz="4000" dirty="0">
                <a:solidFill>
                  <a:schemeClr val="tx1"/>
                </a:solidFill>
              </a:rPr>
              <a:t> thee.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463F7D60-405F-A801-A195-074D52D9A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61CB3570-ABF9-ECC2-AC85-927C90C78E6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556" y="1402854"/>
            <a:ext cx="10656888" cy="4052292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Verse 4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Great Father of glory, pure Father of light,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Thine angels adore thee,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all veiling their sight;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All praise we would render;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O help us to see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'Tis only the </a:t>
            </a:r>
            <a:r>
              <a:rPr lang="en-US" altLang="en-US" sz="4000" dirty="0" err="1">
                <a:solidFill>
                  <a:schemeClr val="tx1"/>
                </a:solidFill>
              </a:rPr>
              <a:t>splendour</a:t>
            </a:r>
            <a:r>
              <a:rPr lang="en-US" altLang="en-US" sz="4000" dirty="0">
                <a:solidFill>
                  <a:schemeClr val="tx1"/>
                </a:solidFill>
              </a:rPr>
              <a:t> of light </a:t>
            </a:r>
            <a:r>
              <a:rPr lang="en-US" altLang="en-US" sz="4000" dirty="0" err="1">
                <a:solidFill>
                  <a:schemeClr val="tx1"/>
                </a:solidFill>
              </a:rPr>
              <a:t>hideth</a:t>
            </a:r>
            <a:r>
              <a:rPr lang="en-US" altLang="en-US" sz="4000" dirty="0">
                <a:solidFill>
                  <a:schemeClr val="tx1"/>
                </a:solidFill>
              </a:rPr>
              <a:t> thee.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C5C37D-675E-9CF0-890A-C458407E170D}"/>
              </a:ext>
            </a:extLst>
          </p:cNvPr>
          <p:cNvSpPr/>
          <p:nvPr/>
        </p:nvSpPr>
        <p:spPr>
          <a:xfrm>
            <a:off x="334963" y="5511800"/>
            <a:ext cx="4572000" cy="12239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124466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Walter Chalmers Smith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3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4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229</Words>
  <Application>Microsoft Office PowerPoint</Application>
  <PresentationFormat>Widescreen</PresentationFormat>
  <Paragraphs>18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Times New Roman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8.</dc:title>
  <dc:creator>Brian Pratt</dc:creator>
  <cp:lastModifiedBy>Narelle Wheaton</cp:lastModifiedBy>
  <cp:revision>7</cp:revision>
  <dcterms:created xsi:type="dcterms:W3CDTF">1998-09-17T08:29:10Z</dcterms:created>
  <dcterms:modified xsi:type="dcterms:W3CDTF">2023-06-06T05:37:14Z</dcterms:modified>
</cp:coreProperties>
</file>